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26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BDABB6-28CA-4012-AEAC-19CADE4DFC4A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6F4F4CD-8FFF-4D69-94F9-B145686AA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49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4F4CD-8FFF-4D69-94F9-B145686AA9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03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4F4CD-8FFF-4D69-94F9-B145686AA9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92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D4A4-9F0B-4FCA-B7CA-388D75BA9027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3BD7-DCA6-4FC7-9A1B-55CD7F722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25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D4A4-9F0B-4FCA-B7CA-388D75BA9027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3BD7-DCA6-4FC7-9A1B-55CD7F722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3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D4A4-9F0B-4FCA-B7CA-388D75BA9027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3BD7-DCA6-4FC7-9A1B-55CD7F722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3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D4A4-9F0B-4FCA-B7CA-388D75BA9027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3BD7-DCA6-4FC7-9A1B-55CD7F722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9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D4A4-9F0B-4FCA-B7CA-388D75BA9027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3BD7-DCA6-4FC7-9A1B-55CD7F722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06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D4A4-9F0B-4FCA-B7CA-388D75BA9027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3BD7-DCA6-4FC7-9A1B-55CD7F722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5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D4A4-9F0B-4FCA-B7CA-388D75BA9027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3BD7-DCA6-4FC7-9A1B-55CD7F722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0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D4A4-9F0B-4FCA-B7CA-388D75BA9027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3BD7-DCA6-4FC7-9A1B-55CD7F722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4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D4A4-9F0B-4FCA-B7CA-388D75BA9027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3BD7-DCA6-4FC7-9A1B-55CD7F722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4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D4A4-9F0B-4FCA-B7CA-388D75BA9027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3BD7-DCA6-4FC7-9A1B-55CD7F722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7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D4A4-9F0B-4FCA-B7CA-388D75BA9027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3BD7-DCA6-4FC7-9A1B-55CD7F722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2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FD4A4-9F0B-4FCA-B7CA-388D75BA9027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43BD7-DCA6-4FC7-9A1B-55CD7F722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9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1752600" y="5068669"/>
            <a:ext cx="244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Purlin Under Deformation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Pine, Steel, Bronze Wire, Found Objects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96x56x38 inches 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$3,500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-76200" y="5830669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Cradle for Significant Weight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Plaster, Pine, Found Objects, Hardware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18x18x16 inches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$1,000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45"/>
          <a:stretch/>
        </p:blipFill>
        <p:spPr>
          <a:xfrm>
            <a:off x="0" y="3829260"/>
            <a:ext cx="1560847" cy="180954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067260"/>
            <a:ext cx="2438401" cy="18095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395" y="609600"/>
            <a:ext cx="2493573" cy="1905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4E87214-6DFD-4E8B-9141-A8A486B35A2A}"/>
              </a:ext>
            </a:extLst>
          </p:cNvPr>
          <p:cNvSpPr txBox="1"/>
          <p:nvPr/>
        </p:nvSpPr>
        <p:spPr>
          <a:xfrm>
            <a:off x="5820005" y="2706469"/>
            <a:ext cx="245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Cradle for Weight of Significance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Pine, Red Oak, Bronze Wire, Brass Hardware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25x15x15 inches 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$2,000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C89698-3235-4C58-8A20-388DDBAB423C}"/>
              </a:ext>
            </a:extLst>
          </p:cNvPr>
          <p:cNvSpPr txBox="1"/>
          <p:nvPr/>
        </p:nvSpPr>
        <p:spPr>
          <a:xfrm>
            <a:off x="5834639" y="55626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Cradle for Foundation Slabs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Poplar, Concrete, Bronze Wire, Hardware 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44x34x48 inches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$3,000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516" y="3505200"/>
            <a:ext cx="2493573" cy="1905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1178"/>
            <a:ext cx="2599213" cy="198102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8AF881F-D1EC-4F2D-AF94-43F7D720CE44}"/>
              </a:ext>
            </a:extLst>
          </p:cNvPr>
          <p:cNvSpPr txBox="1"/>
          <p:nvPr/>
        </p:nvSpPr>
        <p:spPr>
          <a:xfrm>
            <a:off x="-76200" y="2554069"/>
            <a:ext cx="2078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Suspension for Substratum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Poplar, Steel, Hardware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125x47x33 inches </a:t>
            </a:r>
          </a:p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$5,000</a:t>
            </a:r>
          </a:p>
        </p:txBody>
      </p:sp>
    </p:spTree>
    <p:extLst>
      <p:ext uri="{BB962C8B-B14F-4D97-AF65-F5344CB8AC3E}">
        <p14:creationId xmlns:p14="http://schemas.microsoft.com/office/powerpoint/2010/main" val="4252341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638800" y="4534291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rgbClr val="000000"/>
                </a:solidFill>
                <a:latin typeface="Copperplate Gothic Bold" panose="020E0705020206020404" pitchFamily="34" charset="0"/>
              </a:rPr>
              <a:t>Offsite Gallery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rgbClr val="000000"/>
                </a:solidFill>
                <a:latin typeface="Tahoma" panose="020B0604030504040204" pitchFamily="34" charset="0"/>
              </a:rPr>
              <a:t> World Trade Center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rgbClr val="000000"/>
                </a:solidFill>
                <a:latin typeface="Tahoma" panose="020B0604030504040204" pitchFamily="34" charset="0"/>
              </a:rPr>
              <a:t>101 W. Main St.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Norfolk, VA 23510 </a:t>
            </a:r>
            <a:endParaRPr kumimoji="0" lang="en-US" altLang="en-US" sz="1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486400" y="4074223"/>
            <a:ext cx="3161885" cy="11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Gallery </a:t>
            </a:r>
            <a:r>
              <a:rPr kumimoji="0" lang="en-US" altLang="en-US" sz="10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hrs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: M-Saturday, 8:30am-5:30pm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b="1" i="1" dirty="0">
                <a:solidFill>
                  <a:srgbClr val="000000"/>
                </a:solidFill>
                <a:latin typeface="Tahoma" panose="020B0604030504040204" pitchFamily="34" charset="0"/>
              </a:rPr>
              <a:t>Sundays see security for entry</a:t>
            </a:r>
            <a:endParaRPr kumimoji="0" lang="en-US" altLang="en-US" sz="1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165296"/>
            <a:ext cx="1828800" cy="244904"/>
          </a:xfrm>
          <a:prstGeom prst="rect">
            <a:avLst/>
          </a:prstGeom>
        </p:spPr>
      </p:pic>
      <p:pic>
        <p:nvPicPr>
          <p:cNvPr id="105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86400"/>
            <a:ext cx="198402" cy="19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486400"/>
            <a:ext cx="222961" cy="19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580" y="5486400"/>
            <a:ext cx="215321" cy="21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464213"/>
            <a:ext cx="249228" cy="24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b="16000"/>
          <a:stretch>
            <a:fillRect/>
          </a:stretch>
        </p:blipFill>
        <p:spPr bwMode="auto">
          <a:xfrm>
            <a:off x="7497797" y="5428581"/>
            <a:ext cx="309174" cy="27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2590385" y="6261181"/>
            <a:ext cx="1752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33647" y="3528063"/>
            <a:ext cx="1752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28997-B8F9-46B9-B54F-0F90343AC3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4557" y="1726027"/>
            <a:ext cx="4414061" cy="3310546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7350F3D5-43D2-4342-9FBF-40816E63A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8" y="1080017"/>
            <a:ext cx="4462462" cy="5381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INSTRUMENTS OF RESPITE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By Michael Donovan</a:t>
            </a:r>
            <a:endParaRPr kumimoji="0" lang="en-US" altLang="en-US" sz="16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096CD-4D8A-4878-B6A8-6FD10509F962}"/>
              </a:ext>
            </a:extLst>
          </p:cNvPr>
          <p:cNvSpPr txBox="1"/>
          <p:nvPr/>
        </p:nvSpPr>
        <p:spPr>
          <a:xfrm>
            <a:off x="5181600" y="1945719"/>
            <a:ext cx="3810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 Donovan explores the act of </a:t>
            </a:r>
          </a:p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preservation by creating implements that </a:t>
            </a:r>
          </a:p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maintain an actuated state through their utility. Implements provide respite from physical </a:t>
            </a:r>
          </a:p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exertion and metaphorical alleviation from potential overwhelm. Michael received his MFA in Sculpture from the University of Connecticut, Storrs, CT            and his BS in Studio Art/Sculpture from Southern Connecticut State University, New Haven, CT.</a:t>
            </a:r>
          </a:p>
          <a:p>
            <a:pPr algn="ctr"/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http://michaelfdonovan.wixsite.com/michaeldonovan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B222A0-FBA8-4DAF-8CC7-F5D21129AD1D}"/>
              </a:ext>
            </a:extLst>
          </p:cNvPr>
          <p:cNvCxnSpPr/>
          <p:nvPr/>
        </p:nvCxnSpPr>
        <p:spPr>
          <a:xfrm>
            <a:off x="5524915" y="1828800"/>
            <a:ext cx="316188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190</Words>
  <Application>Microsoft Office PowerPoint</Application>
  <PresentationFormat>On-screen Show (4:3)</PresentationFormat>
  <Paragraphs>35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Copperplate Gothic Bold</vt:lpstr>
      <vt:lpstr>Tahoma</vt:lpstr>
      <vt:lpstr>Office Theme</vt:lpstr>
      <vt:lpstr>PowerPoint Presentation</vt:lpstr>
      <vt:lpstr>PowerPoint Presentation</vt:lpstr>
    </vt:vector>
  </TitlesOfParts>
  <Company>Total Wine &amp; 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Boocks</dc:creator>
  <cp:lastModifiedBy>Coakley, Dorothy</cp:lastModifiedBy>
  <cp:revision>98</cp:revision>
  <cp:lastPrinted>2018-08-17T18:15:34Z</cp:lastPrinted>
  <dcterms:created xsi:type="dcterms:W3CDTF">2017-01-11T09:16:41Z</dcterms:created>
  <dcterms:modified xsi:type="dcterms:W3CDTF">2018-08-17T18:21:34Z</dcterms:modified>
</cp:coreProperties>
</file>